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8" r:id="rId2"/>
    <p:sldId id="277" r:id="rId3"/>
    <p:sldId id="278" r:id="rId4"/>
    <p:sldId id="279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CC808-4489-4AFB-B31E-FD1AC917D072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4D6A1-1511-4552-8472-B63865E01E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03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5CE8DA-CF7E-41B5-8C5C-EA1FA34E7244}" type="datetimeFigureOut">
              <a:rPr lang="es-ES" smtClean="0"/>
              <a:pPr/>
              <a:t>6/7/17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5114237-70C2-417F-BBC6-83C7A20D34B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934200" cy="609600"/>
          </a:xfrm>
        </p:spPr>
        <p:txBody>
          <a:bodyPr/>
          <a:lstStyle/>
          <a:p>
            <a:pPr algn="ctr"/>
            <a:r>
              <a:rPr lang="es-E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CIENTÍFICA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1148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 </a:t>
            </a: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todos los medios a su alcance la progresiva mejora de los niveles científico-culturales de sus socios que redunden en beneficio de la salud pública en general.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Fomentar las relaciones científicas con otras sociedades nacionales y extranjeras de similar naturaleza.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Establecer reconocimientos anuales al trabajo profesional y a la labor de la investigación.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Promover en desarrollo científico de sus miembros mediante la organización de congresos, reuniones científicas y la creación de la primera revista médica científica de médicos dominicanos en España.</a:t>
            </a:r>
          </a:p>
          <a:p>
            <a:pPr algn="just">
              <a:buNone/>
            </a:pPr>
            <a:r>
              <a:rPr lang="es-ES" b="1" dirty="0" smtClean="0"/>
              <a:t>                        </a:t>
            </a:r>
            <a:endParaRPr lang="en-US" b="1" dirty="0"/>
          </a:p>
          <a:p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751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934200" cy="609600"/>
          </a:xfrm>
        </p:spPr>
        <p:txBody>
          <a:bodyPr/>
          <a:lstStyle/>
          <a:p>
            <a:pPr algn="ctr"/>
            <a:r>
              <a:rPr lang="es-E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CIENTÍFICA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4078" y="1828800"/>
            <a:ext cx="8001000" cy="41148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ACTIVIDADES: 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1er Congreso Científico de Médicos Dominicanos en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Red de Investigadores Dominicanos en Europa</a:t>
            </a:r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751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64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934200" cy="609600"/>
          </a:xfrm>
        </p:spPr>
        <p:txBody>
          <a:bodyPr/>
          <a:lstStyle/>
          <a:p>
            <a:pPr algn="ctr"/>
            <a:r>
              <a:rPr lang="es-E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CIENTÍFICA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41148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s-ES" sz="2100" b="1" dirty="0" smtClean="0"/>
          </a:p>
          <a:p>
            <a:pPr marL="0" indent="0" algn="just">
              <a:buNone/>
            </a:pPr>
            <a:r>
              <a:rPr lang="es-ES" sz="2100" b="1" dirty="0" smtClean="0"/>
              <a:t>1er </a:t>
            </a:r>
            <a:r>
              <a:rPr lang="es-ES" sz="2100" b="1" dirty="0"/>
              <a:t>Congreso Científico de Médicos Dominicanos en Europa</a:t>
            </a:r>
          </a:p>
          <a:p>
            <a:pPr marL="0" indent="0" algn="just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Nosotros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como comunidad y profesionales de la medicina, buscamos fomentar las relaciones científicas con otras sociedades nacionales, promover el desarrollo científico de los médicos dominicanos, recopilar todos los trabajos y aportes que ya hemos hecho a la ciencia y a la vez incentivar a las nuevas generaciones a creer en la ciencia como un elemento clave en el desarrollo de los países.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751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193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934200" cy="609600"/>
          </a:xfrm>
        </p:spPr>
        <p:txBody>
          <a:bodyPr/>
          <a:lstStyle/>
          <a:p>
            <a:pPr algn="ctr"/>
            <a:r>
              <a:rPr lang="es-E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CIENTÍFICA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41148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de Investigadores Dominicanos en Europa</a:t>
            </a:r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I+D+I es clave en el desarrollo de los países y la interacción entre científicos de diferentes áreas vital para la generación de nuevos conocimientos y formas de interpretarlos y aplicarlos, con el objetivo de mejorar el mundo que nos rodea.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Además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motivar a las nuevas generaciones y transmitir el conocimiento acumulado es un deber y un compromiso ineludible.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751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212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5194464"/>
            <a:ext cx="8286750" cy="167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000" dirty="0" smtClean="0">
                <a:solidFill>
                  <a:schemeClr val="accent3">
                    <a:lumMod val="75000"/>
                  </a:schemeClr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DEBEMOS SER PARTE DEL CAMBIO </a:t>
            </a:r>
          </a:p>
        </p:txBody>
      </p:sp>
      <p:pic>
        <p:nvPicPr>
          <p:cNvPr id="1028" name="Picture 4" descr="Resultado de imagen para c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153925" cy="341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455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878</TotalTime>
  <Words>233</Words>
  <Application>Microsoft Macintosh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Breeze</vt:lpstr>
      <vt:lpstr>ÁREA CIENTÍFICA  </vt:lpstr>
      <vt:lpstr>ÁREA CIENTÍFICA  </vt:lpstr>
      <vt:lpstr>ÁREA CIENTÍFICA  </vt:lpstr>
      <vt:lpstr>ÁREA CIENTÍFICA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ASOCIACIÓN ESPAÑOLA DE MÉDICOS DOMINICANOS (AEMD)</dc:title>
  <dc:creator>Pavel</dc:creator>
  <cp:lastModifiedBy>Odalis Antonio Santos Toribio</cp:lastModifiedBy>
  <cp:revision>147</cp:revision>
  <dcterms:created xsi:type="dcterms:W3CDTF">2064-08-01T01:51:59Z</dcterms:created>
  <dcterms:modified xsi:type="dcterms:W3CDTF">2017-07-06T12:17:22Z</dcterms:modified>
</cp:coreProperties>
</file>